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59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24" y="1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2" d="100"/>
          <a:sy n="132" d="100"/>
        </p:scale>
        <p:origin x="243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3BEB8-4A0A-1C46-8616-A070CD466812}" type="datetimeFigureOut">
              <a:rPr lang="nb-NO" smtClean="0"/>
              <a:t>12.11.2021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72A99-C544-3242-811F-C5BCFD9EACC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7196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69F925-7413-BF44-9541-E81DB3A6F0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811469"/>
            <a:ext cx="9144000" cy="1973223"/>
          </a:xfrm>
        </p:spPr>
        <p:txBody>
          <a:bodyPr anchor="b">
            <a:normAutofit/>
          </a:bodyPr>
          <a:lstStyle>
            <a:lvl1pPr algn="ctr">
              <a:defRPr sz="4800" spc="3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KLUBBNAVN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70B27F2-A8DD-C94D-B720-0290E6AF36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17076" y="4091974"/>
            <a:ext cx="2743200" cy="365125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C341ACAF-D726-0748-A264-B0977A7AB729}" type="datetimeFigureOut">
              <a:rPr lang="nb-NO" smtClean="0"/>
              <a:pPr/>
              <a:t>12.11.2021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871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133ED0-9F72-764D-83EA-37067108D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E1FAFB7-EC1D-6D44-9C5D-1503B2E2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98106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4936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90B2DC-605C-944F-A641-64718ED11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17DA26-6CCC-3144-9220-C12603D6E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9555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85A48F2-7C74-574F-B57C-801E9778F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95553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5397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23DC38-5ACD-314A-A896-8E3F952449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06188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E70002B-C582-7340-A9C3-34A66789B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6449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8FF5A24-267B-B748-A1AD-CC2E496C8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0C559-D4D7-AE4D-9E8C-FF1A5BA3DF9F}" type="datetimeFigureOut">
              <a:rPr lang="nb-NO" smtClean="0"/>
              <a:t>12.11.2021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71D166-7034-6841-8E3D-937ADA9A9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300DEC9-AE27-8E46-B974-9160968CA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AC75-4C17-AB42-A6EA-E8627097D18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780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98EB0B-D73F-7B4F-B373-A076A3C33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2145"/>
            <a:ext cx="10515600" cy="1080616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61799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8BF7EA-DFFE-814C-86D4-1689BC61F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147AEBB-A78A-F446-A2B6-C2A74F48D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7337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A1C079-0C50-A24D-B900-BA5FF1D0A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663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9684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BC9AF50-0AE5-2645-9625-38F7E3509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914B1CD-4D3D-5948-993C-499547A3E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62B324C-B766-594F-8B78-228F11889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1ACAF-D726-0748-A264-B0977A7AB729}" type="datetimeFigureOut">
              <a:rPr lang="nb-NO" smtClean="0"/>
              <a:t>12.11.2021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A8601FC-A743-9544-87AF-5A40904EF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9996DCA-9757-D046-A035-3EC67CCF0C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7BF-3376-444A-B346-4EBC278E33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371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9" r:id="rId4"/>
    <p:sldLayoutId id="2147483654" r:id="rId5"/>
    <p:sldLayoutId id="214748365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D91803-2365-6C4B-894A-89376FA99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935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67E4ED-5907-4B4D-8DD1-3A0181B9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1BC6DA-7BD5-4B4B-A8DC-544D4BF9B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752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A7D24F-AFD9-0E46-B93C-FAA322427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58CD5E-2733-FE49-B573-3F42580088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260C28A-FEAB-7845-842B-B8557C5B89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315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5AC62D-505E-8F40-BDF0-10EE34A35D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6F70A00-1B4D-1845-9236-130284198C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723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CEF9C9-DB94-6645-A10F-DC91AD928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4134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EA2A57-EA8E-3C42-B68F-32694019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D208B5D-7DFC-9D44-836F-151C365C320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36AB2C3-9600-F94B-B74F-76DB3ADD9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6658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0</Words>
  <Application>Microsoft Macintosh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SANDNESSJØEN KLUBB</dc:title>
  <dc:creator>Trude Sofie Bøhler</dc:creator>
  <cp:lastModifiedBy>Trude Sofie Bøhler</cp:lastModifiedBy>
  <cp:revision>7</cp:revision>
  <dcterms:created xsi:type="dcterms:W3CDTF">2021-11-12T09:08:12Z</dcterms:created>
  <dcterms:modified xsi:type="dcterms:W3CDTF">2021-11-12T12:12:14Z</dcterms:modified>
</cp:coreProperties>
</file>